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emf" ContentType="image/x-emf"/>
  <Default Extension="mp4" ContentType="video/unknown"/>
  <Default Extension="rels" ContentType="application/vnd.openxmlformats-package.relationships+xml"/>
  <Default Extension="aiff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2" r:id="rId5"/>
    <p:sldId id="281" r:id="rId6"/>
    <p:sldId id="286" r:id="rId7"/>
    <p:sldId id="287" r:id="rId8"/>
    <p:sldId id="289" r:id="rId9"/>
    <p:sldId id="288" r:id="rId10"/>
    <p:sldId id="285" r:id="rId11"/>
    <p:sldId id="283" r:id="rId12"/>
  </p:sldIdLst>
  <p:sldSz cx="10080625" cy="7559675"/>
  <p:notesSz cx="6886575" cy="96234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;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736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86575" cy="96234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86575" cy="96234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2053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38225" y="731838"/>
            <a:ext cx="4806950" cy="36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4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8975" y="4570413"/>
            <a:ext cx="5505450" cy="43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</p:spTree>
    <p:extLst>
      <p:ext uri="{BB962C8B-B14F-4D97-AF65-F5344CB8AC3E}">
        <p14:creationId xmlns:p14="http://schemas.microsoft.com/office/powerpoint/2010/main" val="2301897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15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35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94550" y="627063"/>
            <a:ext cx="2151063" cy="6232525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1363" y="627063"/>
            <a:ext cx="6300787" cy="6232525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4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4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997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1363" y="2101850"/>
            <a:ext cx="4225925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9688" y="2101850"/>
            <a:ext cx="4225925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92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21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93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6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15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8210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627063"/>
            <a:ext cx="86042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1363" y="2101850"/>
            <a:ext cx="8604250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889000" y="7094538"/>
            <a:ext cx="184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2pPr>
      <a:lvl3pPr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3pPr>
      <a:lvl4pPr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4pPr>
      <a:lvl5pPr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5pPr>
      <a:lvl6pPr marL="2514600" indent="-228600"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6pPr>
      <a:lvl7pPr marL="2971800" indent="-228600"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7pPr>
      <a:lvl8pPr marL="3429000" indent="-228600"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8pPr>
      <a:lvl9pPr marL="3886200" indent="-228600" algn="l" defTabSz="449263" rtl="0" eaLnBrk="0" fontAlgn="base" hangingPunct="0">
        <a:lnSpc>
          <a:spcPct val="85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Verdana" charset="0"/>
          <a:ea typeface="ＭＳ Ｐゴシック" charset="0"/>
          <a:cs typeface="MS Gothic" charset="0"/>
        </a:defRPr>
      </a:lvl9pPr>
    </p:titleStyle>
    <p:bodyStyle>
      <a:lvl1pPr marL="342900" indent="-3429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8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676767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2.emf"/><Relationship Id="rId6" Type="http://schemas.openxmlformats.org/officeDocument/2006/relationships/image" Target="../media/image7.png"/><Relationship Id="rId1" Type="http://schemas.microsoft.com/office/2007/relationships/media" Target="../media/media4.aiff"/><Relationship Id="rId2" Type="http://schemas.openxmlformats.org/officeDocument/2006/relationships/audio" Target="../media/media4.a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3517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Multiple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Wavetable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 Synthesis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endParaRPr lang="de-DE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endParaRPr lang="de-DE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de-DE" sz="18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Wavetable</a:t>
            </a:r>
            <a:r>
              <a:rPr lang="de-DE" sz="1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 </a:t>
            </a:r>
            <a:r>
              <a:rPr lang="de-DE" sz="18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Crossfading</a:t>
            </a:r>
            <a:endParaRPr lang="de-DE" sz="1800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de-DE" sz="18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Wavestacking</a:t>
            </a:r>
            <a:endParaRPr lang="de-DE" sz="1800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hteck 1"/>
          <p:cNvSpPr>
            <a:spLocks noChangeArrowheads="1"/>
          </p:cNvSpPr>
          <p:nvPr/>
        </p:nvSpPr>
        <p:spPr bwMode="auto">
          <a:xfrm>
            <a:off x="1116013" y="457200"/>
            <a:ext cx="42513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György Ligeti, Atmosphères (1961)</a:t>
            </a:r>
          </a:p>
        </p:txBody>
      </p:sp>
      <p:pic>
        <p:nvPicPr>
          <p:cNvPr id="2" name="Ligeti_-_Atmosph_res_-_H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6016" y="1547589"/>
            <a:ext cx="4876800" cy="457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Bild 2" descr="scarp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5472112" cy="774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Nono_A-Carlo-Scarpa_1-4min.aif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7560592" y="3059757"/>
            <a:ext cx="236734" cy="2367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4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493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Wavetable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Crossfading</a:t>
            </a:r>
            <a:endParaRPr lang="de-DE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</p:txBody>
      </p:sp>
      <p:pic>
        <p:nvPicPr>
          <p:cNvPr id="5123" name="Bild 1" descr="Seiten aus CCF20092014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1403350"/>
            <a:ext cx="467995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Bild 2" descr="Seiten aus CCF20092014_1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827088"/>
            <a:ext cx="4392612" cy="636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493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Wavetable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Crossfading</a:t>
            </a:r>
            <a:endParaRPr lang="de-DE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493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Wavestacking</a:t>
            </a:r>
            <a:endParaRPr lang="de-DE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</p:txBody>
      </p:sp>
      <p:pic>
        <p:nvPicPr>
          <p:cNvPr id="9219" name="Bild 2" descr="Seiten aus CCF20092014_2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48013" y="1136650"/>
            <a:ext cx="6161087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493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Wavestacking</a:t>
            </a:r>
            <a:endParaRPr lang="de-DE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</a:endParaRPr>
          </a:p>
        </p:txBody>
      </p:sp>
      <p:pic>
        <p:nvPicPr>
          <p:cNvPr id="11267" name="Bild 1" descr="462b5953a5ef6fe1f77ab4cc690fa4d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47813"/>
            <a:ext cx="58705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Bild 3" descr="Seiten aus CCF20092014_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275013"/>
            <a:ext cx="39497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hteck 1"/>
          <p:cNvSpPr>
            <a:spLocks noChangeArrowheads="1"/>
          </p:cNvSpPr>
          <p:nvPr/>
        </p:nvSpPr>
        <p:spPr bwMode="auto">
          <a:xfrm>
            <a:off x="1116013" y="457200"/>
            <a:ext cx="41560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Igor Stravinsky, Petrouchka (1911)</a:t>
            </a:r>
          </a:p>
        </p:txBody>
      </p:sp>
      <p:pic>
        <p:nvPicPr>
          <p:cNvPr id="15362" name="Bild 2" descr="CCF06102014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5807" y="-675481"/>
            <a:ext cx="6069012" cy="950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hteck 4"/>
          <p:cNvSpPr>
            <a:spLocks noChangeArrowheads="1"/>
          </p:cNvSpPr>
          <p:nvPr/>
        </p:nvSpPr>
        <p:spPr bwMode="auto">
          <a:xfrm>
            <a:off x="7200900" y="2195513"/>
            <a:ext cx="935038" cy="3600450"/>
          </a:xfrm>
          <a:prstGeom prst="rect">
            <a:avLst/>
          </a:prstGeom>
          <a:solidFill>
            <a:srgbClr val="00B8FF">
              <a:alpha val="1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5364" name="Rechteck 5"/>
          <p:cNvSpPr>
            <a:spLocks noChangeArrowheads="1"/>
          </p:cNvSpPr>
          <p:nvPr/>
        </p:nvSpPr>
        <p:spPr bwMode="auto">
          <a:xfrm>
            <a:off x="8135938" y="1619250"/>
            <a:ext cx="936625" cy="4176713"/>
          </a:xfrm>
          <a:prstGeom prst="rect">
            <a:avLst/>
          </a:prstGeom>
          <a:solidFill>
            <a:srgbClr val="00B8FF">
              <a:alpha val="1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2" name="01_Igor_Stravinsky_-_Petrouchka_-_Tableau_I：_Fete_populaire_de_la_Semaine_Grass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0352" y="611485"/>
            <a:ext cx="190375" cy="19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2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hteck 1"/>
          <p:cNvSpPr>
            <a:spLocks noChangeArrowheads="1"/>
          </p:cNvSpPr>
          <p:nvPr/>
        </p:nvSpPr>
        <p:spPr bwMode="auto">
          <a:xfrm>
            <a:off x="1116013" y="457200"/>
            <a:ext cx="41560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Igor Stravinsky, Petrouchka (1911)</a:t>
            </a:r>
          </a:p>
        </p:txBody>
      </p:sp>
      <p:pic>
        <p:nvPicPr>
          <p:cNvPr id="16386" name="Bild 3" descr="CCF06102014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9457" y="-740569"/>
            <a:ext cx="6153150" cy="957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hteck 4"/>
          <p:cNvSpPr>
            <a:spLocks noChangeArrowheads="1"/>
          </p:cNvSpPr>
          <p:nvPr/>
        </p:nvSpPr>
        <p:spPr bwMode="auto">
          <a:xfrm>
            <a:off x="1511300" y="1403350"/>
            <a:ext cx="1512888" cy="5329238"/>
          </a:xfrm>
          <a:prstGeom prst="rect">
            <a:avLst/>
          </a:prstGeom>
          <a:solidFill>
            <a:srgbClr val="00B8FF">
              <a:alpha val="1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6388" name="Rechteck 5"/>
          <p:cNvSpPr>
            <a:spLocks noChangeArrowheads="1"/>
          </p:cNvSpPr>
          <p:nvPr/>
        </p:nvSpPr>
        <p:spPr bwMode="auto">
          <a:xfrm>
            <a:off x="3095625" y="1403350"/>
            <a:ext cx="1512888" cy="5329238"/>
          </a:xfrm>
          <a:prstGeom prst="rect">
            <a:avLst/>
          </a:prstGeom>
          <a:solidFill>
            <a:srgbClr val="00B8FF">
              <a:alpha val="1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6389" name="Rechteck 6"/>
          <p:cNvSpPr>
            <a:spLocks noChangeArrowheads="1"/>
          </p:cNvSpPr>
          <p:nvPr/>
        </p:nvSpPr>
        <p:spPr bwMode="auto">
          <a:xfrm>
            <a:off x="6119813" y="1403350"/>
            <a:ext cx="2376487" cy="5329238"/>
          </a:xfrm>
          <a:prstGeom prst="rect">
            <a:avLst/>
          </a:prstGeom>
          <a:solidFill>
            <a:srgbClr val="00B8FF">
              <a:alpha val="1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hteck 3"/>
          <p:cNvSpPr>
            <a:spLocks noChangeArrowheads="1"/>
          </p:cNvSpPr>
          <p:nvPr/>
        </p:nvSpPr>
        <p:spPr bwMode="auto">
          <a:xfrm>
            <a:off x="1357313" y="255588"/>
            <a:ext cx="744855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/>
          <a:p>
            <a:pPr>
              <a:lnSpc>
                <a:spcPct val="120000"/>
              </a:lnSpc>
            </a:pPr>
            <a:r>
              <a:rPr lang="de-DE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Arnold Schönberg, Fünf Orchesterstücke op. 16 / </a:t>
            </a:r>
            <a:r>
              <a:rPr lang="de-DE" i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III. Farben </a:t>
            </a:r>
            <a:r>
              <a:rPr lang="de-DE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(1909)</a:t>
            </a:r>
          </a:p>
        </p:txBody>
      </p:sp>
      <p:pic>
        <p:nvPicPr>
          <p:cNvPr id="3" name="Analyse_de_Farben__Schoenberg__13938689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968" y="1763613"/>
            <a:ext cx="6096000" cy="457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hteck 1"/>
          <p:cNvSpPr>
            <a:spLocks noChangeArrowheads="1"/>
          </p:cNvSpPr>
          <p:nvPr/>
        </p:nvSpPr>
        <p:spPr bwMode="auto">
          <a:xfrm>
            <a:off x="1116013" y="457200"/>
            <a:ext cx="511016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r>
              <a:rPr lang="de-DE" sz="22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György Ligeti, Atmosphères (1961) - Filter</a:t>
            </a:r>
          </a:p>
        </p:txBody>
      </p:sp>
      <p:pic>
        <p:nvPicPr>
          <p:cNvPr id="18434" name="Bild 3" descr="Seiten aus iversonj76005-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066800"/>
            <a:ext cx="8129588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Verdana"/>
        <a:ea typeface="ＭＳ Ｐゴシック"/>
        <a:cs typeface="MS Gothic"/>
      </a:majorFont>
      <a:minorFont>
        <a:latin typeface="Arial"/>
        <a:ea typeface="ＭＳ Ｐゴシック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;Helvetica" charset="0"/>
            <a:ea typeface="ＭＳ Ｐゴシック" charset="0"/>
            <a:cs typeface="MS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;Helvetica" charset="0"/>
            <a:ea typeface="ＭＳ Ｐゴシック" charset="0"/>
            <a:cs typeface="MS Gothic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Macintosh PowerPoint</Application>
  <PresentationFormat>Benutzerdefiniert</PresentationFormat>
  <Paragraphs>14</Paragraphs>
  <Slides>11</Slides>
  <Notes>6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Analogien: Film - Elektronische Musik</dc:title>
  <dc:creator>Achim Bornhoeft</dc:creator>
  <cp:lastModifiedBy>Achim Bornhoeft</cp:lastModifiedBy>
  <cp:revision>372</cp:revision>
  <cp:lastPrinted>1601-01-01T00:00:00Z</cp:lastPrinted>
  <dcterms:created xsi:type="dcterms:W3CDTF">2010-10-14T08:13:50Z</dcterms:created>
  <dcterms:modified xsi:type="dcterms:W3CDTF">2014-10-07T17:51:53Z</dcterms:modified>
</cp:coreProperties>
</file>